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Asap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sap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sap-italic.fntdata"/><Relationship Id="rId25" Type="http://schemas.openxmlformats.org/officeDocument/2006/relationships/font" Target="fonts/Asap-bold.fntdata"/><Relationship Id="rId27" Type="http://schemas.openxmlformats.org/officeDocument/2006/relationships/font" Target="fonts/Asap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74e9fe81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74e9fe81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Schwerer wirds nicht, dafür kann RxJS auch einiges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Komplexe RxJS kann aber nur mit Unit Tests testen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 muss direkt an die Observables rankommen. Private Methoden oder so gehen nicht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6570a884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6570a88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6570a884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6570a884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6570a884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6570a884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6570a884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6570a884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6570a884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6570a884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6570a884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6570a884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570a884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570a884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6570a884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6570a884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6570a88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6570a88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6570a88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6570a88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6570a884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6570a884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6570a884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6570a884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6570a88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6570a88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If you require rendering of these nested components, it is fine.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cause problems when they again contain nested components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570a88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6570a88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6570a884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6570a884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Vor allem für komplexe Datenstrukturen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Object Mothers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Dazusagen, dass es auch die Möglichkeit für Verschachtelungen gibt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6570a884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6570a884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025" y="0"/>
            <a:ext cx="502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9" y="0"/>
            <a:ext cx="91400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ap"/>
              <a:buChar char="●"/>
              <a:defRPr sz="18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</a:t>
            </a:r>
            <a:endParaRPr/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5 - Component Tests Advanced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Popular </a:t>
            </a:r>
            <a:r>
              <a:rPr lang="en-GB"/>
              <a:t>Libraries</a:t>
            </a:r>
            <a:endParaRPr/>
          </a:p>
        </p:txBody>
      </p:sp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700" y="1627624"/>
            <a:ext cx="6116577" cy="110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34"/>
          <p:cNvGrpSpPr/>
          <p:nvPr/>
        </p:nvGrpSpPr>
        <p:grpSpPr>
          <a:xfrm>
            <a:off x="2746175" y="3094424"/>
            <a:ext cx="3651637" cy="1219200"/>
            <a:chOff x="3352788" y="3094424"/>
            <a:chExt cx="3651637" cy="1219200"/>
          </a:xfrm>
        </p:grpSpPr>
        <p:pic>
          <p:nvPicPr>
            <p:cNvPr id="162" name="Google Shape;16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2788" y="3094424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34"/>
            <p:cNvSpPr txBox="1"/>
            <p:nvPr/>
          </p:nvSpPr>
          <p:spPr>
            <a:xfrm>
              <a:off x="4842325" y="3417675"/>
              <a:ext cx="21621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300"/>
                <a:t>Testing Library</a:t>
              </a:r>
              <a:endParaRPr sz="23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4300"/>
            <a:ext cx="9144000" cy="609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>
            <p:ph type="title"/>
          </p:nvPr>
        </p:nvSpPr>
        <p:spPr>
          <a:xfrm>
            <a:off x="311700" y="445025"/>
            <a:ext cx="8520600" cy="800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Harnesses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Taming the Beast...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Harnesses</a:t>
            </a:r>
            <a:endParaRPr/>
          </a:p>
        </p:txBody>
      </p:sp>
      <p:sp>
        <p:nvSpPr>
          <p:cNvPr id="175" name="Google Shape;17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Page Object Models for Component Tests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Available since Angular v9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 a test abstraction for components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Developed by @angular/material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Full coverage for material since v11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Reduces code size significantly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Better Readability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Better Maintainability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50" y="861050"/>
            <a:ext cx="3341950" cy="34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950" y="634428"/>
            <a:ext cx="998400" cy="1041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37"/>
          <p:cNvGrpSpPr/>
          <p:nvPr/>
        </p:nvGrpSpPr>
        <p:grpSpPr>
          <a:xfrm>
            <a:off x="6452550" y="1888275"/>
            <a:ext cx="2305200" cy="420600"/>
            <a:chOff x="6452550" y="1888275"/>
            <a:chExt cx="2305200" cy="420600"/>
          </a:xfrm>
        </p:grpSpPr>
        <p:sp>
          <p:nvSpPr>
            <p:cNvPr id="183" name="Google Shape;183;p37"/>
            <p:cNvSpPr/>
            <p:nvPr/>
          </p:nvSpPr>
          <p:spPr>
            <a:xfrm>
              <a:off x="6452550" y="1888275"/>
              <a:ext cx="2305200" cy="1158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7"/>
            <p:cNvSpPr/>
            <p:nvPr/>
          </p:nvSpPr>
          <p:spPr>
            <a:xfrm>
              <a:off x="6452550" y="2040675"/>
              <a:ext cx="2305200" cy="1158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7"/>
            <p:cNvSpPr/>
            <p:nvPr/>
          </p:nvSpPr>
          <p:spPr>
            <a:xfrm>
              <a:off x="6452550" y="2193075"/>
              <a:ext cx="2305200" cy="1158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37"/>
          <p:cNvSpPr/>
          <p:nvPr/>
        </p:nvSpPr>
        <p:spPr>
          <a:xfrm>
            <a:off x="6452550" y="23454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7"/>
          <p:cNvSpPr/>
          <p:nvPr/>
        </p:nvSpPr>
        <p:spPr>
          <a:xfrm>
            <a:off x="6452550" y="24978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37"/>
          <p:cNvGrpSpPr/>
          <p:nvPr/>
        </p:nvGrpSpPr>
        <p:grpSpPr>
          <a:xfrm>
            <a:off x="6452550" y="2650275"/>
            <a:ext cx="2305200" cy="268200"/>
            <a:chOff x="6452550" y="2650275"/>
            <a:chExt cx="2305200" cy="268200"/>
          </a:xfrm>
        </p:grpSpPr>
        <p:sp>
          <p:nvSpPr>
            <p:cNvPr id="189" name="Google Shape;189;p37"/>
            <p:cNvSpPr/>
            <p:nvPr/>
          </p:nvSpPr>
          <p:spPr>
            <a:xfrm>
              <a:off x="6452550" y="2650275"/>
              <a:ext cx="2305200" cy="1158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7"/>
            <p:cNvSpPr/>
            <p:nvPr/>
          </p:nvSpPr>
          <p:spPr>
            <a:xfrm>
              <a:off x="6452550" y="2802675"/>
              <a:ext cx="2305200" cy="1158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37"/>
          <p:cNvSpPr/>
          <p:nvPr/>
        </p:nvSpPr>
        <p:spPr>
          <a:xfrm>
            <a:off x="6452550" y="29550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7"/>
          <p:cNvSpPr/>
          <p:nvPr/>
        </p:nvSpPr>
        <p:spPr>
          <a:xfrm>
            <a:off x="6452550" y="31074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7"/>
          <p:cNvSpPr/>
          <p:nvPr/>
        </p:nvSpPr>
        <p:spPr>
          <a:xfrm>
            <a:off x="6452550" y="32598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37"/>
          <p:cNvGrpSpPr/>
          <p:nvPr/>
        </p:nvGrpSpPr>
        <p:grpSpPr>
          <a:xfrm>
            <a:off x="6452550" y="3412275"/>
            <a:ext cx="2305200" cy="268200"/>
            <a:chOff x="6452550" y="3412275"/>
            <a:chExt cx="2305200" cy="268200"/>
          </a:xfrm>
        </p:grpSpPr>
        <p:sp>
          <p:nvSpPr>
            <p:cNvPr id="195" name="Google Shape;195;p37"/>
            <p:cNvSpPr/>
            <p:nvPr/>
          </p:nvSpPr>
          <p:spPr>
            <a:xfrm>
              <a:off x="6452550" y="3412275"/>
              <a:ext cx="2305200" cy="115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7"/>
            <p:cNvSpPr/>
            <p:nvPr/>
          </p:nvSpPr>
          <p:spPr>
            <a:xfrm>
              <a:off x="6452550" y="3564675"/>
              <a:ext cx="2305200" cy="1158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7" name="Google Shape;197;p37"/>
          <p:cNvCxnSpPr/>
          <p:nvPr/>
        </p:nvCxnSpPr>
        <p:spPr>
          <a:xfrm flipH="1">
            <a:off x="1981050" y="2098575"/>
            <a:ext cx="4471500" cy="561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7"/>
          <p:cNvCxnSpPr>
            <a:stCxn id="190" idx="1"/>
          </p:cNvCxnSpPr>
          <p:nvPr/>
        </p:nvCxnSpPr>
        <p:spPr>
          <a:xfrm flipH="1">
            <a:off x="1488450" y="2860575"/>
            <a:ext cx="4964100" cy="452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7"/>
          <p:cNvCxnSpPr/>
          <p:nvPr/>
        </p:nvCxnSpPr>
        <p:spPr>
          <a:xfrm flipH="1">
            <a:off x="1897350" y="3622575"/>
            <a:ext cx="4555200" cy="304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50" y="480050"/>
            <a:ext cx="3341950" cy="34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950" y="253428"/>
            <a:ext cx="998400" cy="10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8"/>
          <p:cNvSpPr/>
          <p:nvPr/>
        </p:nvSpPr>
        <p:spPr>
          <a:xfrm>
            <a:off x="6452550" y="18120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8"/>
          <p:cNvSpPr/>
          <p:nvPr/>
        </p:nvSpPr>
        <p:spPr>
          <a:xfrm>
            <a:off x="6452550" y="19644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/>
          <p:nvPr/>
        </p:nvSpPr>
        <p:spPr>
          <a:xfrm>
            <a:off x="6452550" y="21168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6452550" y="22692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6452550" y="24216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8"/>
          <p:cNvSpPr/>
          <p:nvPr/>
        </p:nvSpPr>
        <p:spPr>
          <a:xfrm>
            <a:off x="6452550" y="25740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8"/>
          <p:cNvSpPr/>
          <p:nvPr/>
        </p:nvSpPr>
        <p:spPr>
          <a:xfrm>
            <a:off x="6452550" y="27264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8"/>
          <p:cNvSpPr/>
          <p:nvPr/>
        </p:nvSpPr>
        <p:spPr>
          <a:xfrm>
            <a:off x="6452550" y="2878875"/>
            <a:ext cx="2305200" cy="11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8"/>
          <p:cNvSpPr/>
          <p:nvPr/>
        </p:nvSpPr>
        <p:spPr>
          <a:xfrm>
            <a:off x="4162075" y="480050"/>
            <a:ext cx="1883400" cy="34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Harness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4604575" y="1041675"/>
            <a:ext cx="998400" cy="828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8"/>
          <p:cNvSpPr/>
          <p:nvPr/>
        </p:nvSpPr>
        <p:spPr>
          <a:xfrm>
            <a:off x="4604575" y="2028900"/>
            <a:ext cx="998400" cy="8283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8"/>
          <p:cNvSpPr/>
          <p:nvPr/>
        </p:nvSpPr>
        <p:spPr>
          <a:xfrm>
            <a:off x="4604575" y="3016125"/>
            <a:ext cx="998400" cy="8283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38"/>
          <p:cNvCxnSpPr>
            <a:stCxn id="206" idx="1"/>
            <a:endCxn id="215" idx="3"/>
          </p:cNvCxnSpPr>
          <p:nvPr/>
        </p:nvCxnSpPr>
        <p:spPr>
          <a:xfrm rot="10800000">
            <a:off x="5602950" y="1455975"/>
            <a:ext cx="8496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8"/>
          <p:cNvCxnSpPr>
            <a:stCxn id="213" idx="1"/>
            <a:endCxn id="217" idx="3"/>
          </p:cNvCxnSpPr>
          <p:nvPr/>
        </p:nvCxnSpPr>
        <p:spPr>
          <a:xfrm flipH="1">
            <a:off x="5602950" y="2936775"/>
            <a:ext cx="849600" cy="49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8"/>
          <p:cNvCxnSpPr>
            <a:stCxn id="210" idx="1"/>
            <a:endCxn id="216" idx="3"/>
          </p:cNvCxnSpPr>
          <p:nvPr/>
        </p:nvCxnSpPr>
        <p:spPr>
          <a:xfrm rot="10800000">
            <a:off x="5602950" y="2442975"/>
            <a:ext cx="849600" cy="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8"/>
          <p:cNvCxnSpPr>
            <a:stCxn id="215" idx="1"/>
          </p:cNvCxnSpPr>
          <p:nvPr/>
        </p:nvCxnSpPr>
        <p:spPr>
          <a:xfrm flipH="1">
            <a:off x="1969375" y="1455825"/>
            <a:ext cx="2635200" cy="2775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38"/>
          <p:cNvCxnSpPr>
            <a:stCxn id="216" idx="1"/>
          </p:cNvCxnSpPr>
          <p:nvPr/>
        </p:nvCxnSpPr>
        <p:spPr>
          <a:xfrm flipH="1">
            <a:off x="1511875" y="2443050"/>
            <a:ext cx="3092700" cy="679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8"/>
          <p:cNvCxnSpPr/>
          <p:nvPr/>
        </p:nvCxnSpPr>
        <p:spPr>
          <a:xfrm flipH="1">
            <a:off x="1917175" y="3354075"/>
            <a:ext cx="2687400" cy="186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8"/>
          <p:cNvSpPr txBox="1"/>
          <p:nvPr/>
        </p:nvSpPr>
        <p:spPr>
          <a:xfrm>
            <a:off x="4162075" y="4154825"/>
            <a:ext cx="18834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Element Selection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Change Detection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Asynchronity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Rendering</a:t>
            </a:r>
            <a:endParaRPr sz="1200"/>
          </a:p>
        </p:txBody>
      </p:sp>
      <p:cxnSp>
        <p:nvCxnSpPr>
          <p:cNvPr id="225" name="Google Shape;225;p38"/>
          <p:cNvCxnSpPr>
            <a:stCxn id="224" idx="0"/>
            <a:endCxn id="214" idx="2"/>
          </p:cNvCxnSpPr>
          <p:nvPr/>
        </p:nvCxnSpPr>
        <p:spPr>
          <a:xfrm rot="10800000">
            <a:off x="5103775" y="3901625"/>
            <a:ext cx="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Harness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RequestInfoComponentHarness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ComponentHarness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hostSelector =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"app-request-info"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protected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getButton =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.locatorFor(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"button[type=submit]"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submit(): Promise&lt;void&gt;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button =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.getButton();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button.click();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0033B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 Harness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"should use the harness"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setup TestModule…</a:t>
            </a:r>
            <a:br>
              <a:rPr lang="en-GB" sz="11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harness =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TestbedHarnessEnvironment.harnessForFixture(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fixture,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RequestInfoComponentHarness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harness.submit();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expect something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60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 txBox="1"/>
          <p:nvPr/>
        </p:nvSpPr>
        <p:spPr>
          <a:xfrm>
            <a:off x="311700" y="445025"/>
            <a:ext cx="1765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Lab Time</a:t>
            </a:r>
            <a:endParaRPr sz="2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 Components</a:t>
            </a:r>
            <a:endParaRPr/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"Three Monkeys"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Component Stubs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ng-mocks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Don't mock!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 Components</a:t>
            </a:r>
            <a:r>
              <a:rPr lang="en-GB"/>
              <a:t> - Three Monkeys</a:t>
            </a:r>
            <a:endParaRPr/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mock components in 🙊🙉🙈 style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fixture = TestBed.configureTestingModule({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declarations: [RequestInfoComponent],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schemas: [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NO_ERRORS_SCHEMA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}).createComponent(RequestInfoComponent);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fixture.detectChanges();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).toBe(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347" y="1914175"/>
            <a:ext cx="3674151" cy="244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 Components</a:t>
            </a:r>
            <a:r>
              <a:rPr lang="en-GB"/>
              <a:t> - Manually	</a:t>
            </a:r>
            <a:endParaRPr/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stub the components'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@Component({ selector: </a:t>
            </a:r>
            <a:r>
              <a:rPr b="1"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'mat-form-field'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template: </a:t>
            </a:r>
            <a:r>
              <a:rPr b="1"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  <a:b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MatFormField {}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fixture = TestBed.configureTestingModule({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declarations: [RequestInfoComponent,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MatFormField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imports: [ReactiveFormsModule]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}).createComponent(RequestInfoComponent);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fixture.detectChanges();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).toBe(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 Components</a:t>
            </a:r>
            <a:r>
              <a:rPr lang="en-GB"/>
              <a:t> - ng-mocks	</a:t>
            </a:r>
            <a:endParaRPr/>
          </a:p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stub the components'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fixture = TestBed.configureTestingModule({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declarations: [RequestInfoComponent,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MockComponent(MatFormField)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imports: [ReactiveFormsModule]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}).createComponent(RequestInfoComponent);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fixture.detectChanges();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).toBe(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 Components</a:t>
            </a:r>
            <a:r>
              <a:rPr lang="en-GB"/>
              <a:t> - Don't</a:t>
            </a:r>
            <a:endParaRPr/>
          </a:p>
        </p:txBody>
      </p:sp>
      <p:sp>
        <p:nvSpPr>
          <p:cNvPr id="135" name="Google Shape;13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import the modules'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fixture = TestBed.configureTestingModule({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declarations: [RequestInfoComponent],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imports: [ReactiveFormsModule, 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MatFormFieldModule, MatHintModule, MatLabelModule]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}).createComponent(RequestInfoComponent);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fixture.detectChanges();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).toBe(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9144000" cy="610076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Reducing Boilerplate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650" y="0"/>
            <a:ext cx="97116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2"/>
          <p:cNvSpPr txBox="1"/>
          <p:nvPr>
            <p:ph type="title"/>
          </p:nvPr>
        </p:nvSpPr>
        <p:spPr>
          <a:xfrm>
            <a:off x="-567650" y="673625"/>
            <a:ext cx="9711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Test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Approaches</a:t>
            </a:r>
            <a:endParaRPr/>
          </a:p>
        </p:txBody>
      </p:sp>
      <p:sp>
        <p:nvSpPr>
          <p:cNvPr id="154" name="Google Shape;15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beforeEach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Default Configuration by Angular CLI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All tests with same setup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Simple situations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Nested describes, aka. Contexts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Advanced Scenarios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Limited amount of TestBed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Factory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The test has full control - not the Test Suite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Most Flexible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gularArchitec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